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9" d="100"/>
          <a:sy n="109" d="100"/>
        </p:scale>
        <p:origin x="-72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6CB07-3DC8-49BE-9AE9-AD3FEB6F8448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A3926-5A48-473B-A6ED-0A5D744B59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6CB07-3DC8-49BE-9AE9-AD3FEB6F8448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A3926-5A48-473B-A6ED-0A5D744B59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6CB07-3DC8-49BE-9AE9-AD3FEB6F8448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A3926-5A48-473B-A6ED-0A5D744B59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6CB07-3DC8-49BE-9AE9-AD3FEB6F8448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A3926-5A48-473B-A6ED-0A5D744B59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6CB07-3DC8-49BE-9AE9-AD3FEB6F8448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A3926-5A48-473B-A6ED-0A5D744B59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6CB07-3DC8-49BE-9AE9-AD3FEB6F8448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A3926-5A48-473B-A6ED-0A5D744B59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6CB07-3DC8-49BE-9AE9-AD3FEB6F8448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A3926-5A48-473B-A6ED-0A5D744B59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6CB07-3DC8-49BE-9AE9-AD3FEB6F8448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A3926-5A48-473B-A6ED-0A5D744B59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6CB07-3DC8-49BE-9AE9-AD3FEB6F8448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A3926-5A48-473B-A6ED-0A5D744B59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6CB07-3DC8-49BE-9AE9-AD3FEB6F8448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A3926-5A48-473B-A6ED-0A5D744B591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6CB07-3DC8-49BE-9AE9-AD3FEB6F8448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5A3926-5A48-473B-A6ED-0A5D744B591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55A3926-5A48-473B-A6ED-0A5D744B591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D86CB07-3DC8-49BE-9AE9-AD3FEB6F8448}" type="datetimeFigureOut">
              <a:rPr lang="en-US" smtClean="0"/>
              <a:t>3/25/2015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F_DMbsK2Dk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Chapter 13 - Westward Expansion</a:t>
            </a:r>
            <a:br>
              <a:rPr lang="en-US" sz="3200" dirty="0" smtClean="0"/>
            </a:br>
            <a:r>
              <a:rPr lang="en-US" sz="3200" dirty="0" smtClean="0"/>
              <a:t>Section 1: Oregon Country</a:t>
            </a:r>
            <a:endParaRPr lang="en-US" sz="32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387" y="1447800"/>
            <a:ext cx="3886200" cy="2895600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19600" y="1447800"/>
            <a:ext cx="3581400" cy="5388429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sz="2000" dirty="0" smtClean="0"/>
              <a:t>While reading  </a:t>
            </a:r>
            <a:r>
              <a:rPr lang="en-US" sz="2000" b="1" i="1" dirty="0" smtClean="0">
                <a:solidFill>
                  <a:srgbClr val="00B050"/>
                </a:solidFill>
              </a:rPr>
              <a:t>Oregon Country, </a:t>
            </a:r>
            <a:r>
              <a:rPr lang="en-US" sz="2000" dirty="0" smtClean="0"/>
              <a:t>you will focus on the following </a:t>
            </a:r>
            <a:r>
              <a:rPr lang="en-US" sz="2000" b="1" dirty="0" smtClean="0">
                <a:solidFill>
                  <a:srgbClr val="00B0F0"/>
                </a:solidFill>
              </a:rPr>
              <a:t>Objectives:</a:t>
            </a:r>
          </a:p>
          <a:p>
            <a:r>
              <a:rPr lang="en-US" sz="2000" b="1" dirty="0" smtClean="0">
                <a:solidFill>
                  <a:srgbClr val="00B0F0"/>
                </a:solidFill>
              </a:rPr>
              <a:t>What was the appeal of Oregon Country and the lands in the Far West?</a:t>
            </a:r>
          </a:p>
          <a:p>
            <a:r>
              <a:rPr lang="en-US" sz="2000" b="1" dirty="0" smtClean="0">
                <a:solidFill>
                  <a:srgbClr val="00B0F0"/>
                </a:solidFill>
              </a:rPr>
              <a:t>How did mountain men contribute to exploring and settling the Far West of the US?</a:t>
            </a:r>
          </a:p>
          <a:p>
            <a:r>
              <a:rPr lang="en-US" sz="2000" b="1" dirty="0" smtClean="0">
                <a:solidFill>
                  <a:srgbClr val="00B0F0"/>
                </a:solidFill>
              </a:rPr>
              <a:t>What role did missionaries play in Oregon?</a:t>
            </a:r>
          </a:p>
          <a:p>
            <a:r>
              <a:rPr lang="en-US" sz="2000" b="1" dirty="0" smtClean="0">
                <a:solidFill>
                  <a:srgbClr val="00B0F0"/>
                </a:solidFill>
              </a:rPr>
              <a:t>What were hardships faced on wagon trains to the West?</a:t>
            </a:r>
          </a:p>
          <a:p>
            <a:r>
              <a:rPr lang="en-US" sz="1600" b="1" dirty="0">
                <a:hlinkClick r:id="rId3"/>
              </a:rPr>
              <a:t>https://</a:t>
            </a:r>
            <a:r>
              <a:rPr lang="en-US" sz="1600" b="1" dirty="0" smtClean="0">
                <a:hlinkClick r:id="rId3"/>
              </a:rPr>
              <a:t>www.youtube.com/watch?v=UF_DMbsK2Dk</a:t>
            </a:r>
            <a:endParaRPr lang="en-US" sz="1600" b="1" dirty="0" smtClean="0"/>
          </a:p>
          <a:p>
            <a:pPr marL="114300" indent="0">
              <a:buNone/>
            </a:pPr>
            <a:endParaRPr lang="en-US" sz="1600" b="1" dirty="0" smtClean="0"/>
          </a:p>
          <a:p>
            <a:pPr marL="114300" indent="0">
              <a:buNone/>
            </a:pPr>
            <a:endParaRPr lang="en-US" sz="2400" b="1" i="1" dirty="0">
              <a:solidFill>
                <a:srgbClr val="00B0F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419600"/>
            <a:ext cx="4038599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320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562</TotalTime>
  <Words>71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Adjacency</vt:lpstr>
      <vt:lpstr>Chapter 13 - Westward Expansion Section 1: Oregon Country</vt:lpstr>
    </vt:vector>
  </TitlesOfParts>
  <Company>Little Silver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Largiader, Moira</dc:creator>
  <cp:lastModifiedBy>Largiader, Moira</cp:lastModifiedBy>
  <cp:revision>7</cp:revision>
  <dcterms:created xsi:type="dcterms:W3CDTF">2015-03-25T11:46:31Z</dcterms:created>
  <dcterms:modified xsi:type="dcterms:W3CDTF">2015-03-25T21:10:00Z</dcterms:modified>
</cp:coreProperties>
</file>