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17A6-8EAD-4A87-8697-DAF98C3BCDE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DFBA-388D-426B-8FAE-B4E6891E0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17A6-8EAD-4A87-8697-DAF98C3BCDE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DFBA-388D-426B-8FAE-B4E6891E0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17A6-8EAD-4A87-8697-DAF98C3BCDE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DFBA-388D-426B-8FAE-B4E6891E0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17A6-8EAD-4A87-8697-DAF98C3BCDE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DFBA-388D-426B-8FAE-B4E6891E0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17A6-8EAD-4A87-8697-DAF98C3BCDE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DFBA-388D-426B-8FAE-B4E6891E0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17A6-8EAD-4A87-8697-DAF98C3BCDE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DFBA-388D-426B-8FAE-B4E6891E0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17A6-8EAD-4A87-8697-DAF98C3BCDE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DFBA-388D-426B-8FAE-B4E6891E0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17A6-8EAD-4A87-8697-DAF98C3BCDE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DFBA-388D-426B-8FAE-B4E6891E0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17A6-8EAD-4A87-8697-DAF98C3BCDE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DFBA-388D-426B-8FAE-B4E6891E0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17A6-8EAD-4A87-8697-DAF98C3BCDE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DFBA-388D-426B-8FAE-B4E6891E07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17A6-8EAD-4A87-8697-DAF98C3BCDE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2BDFBA-388D-426B-8FAE-B4E6891E07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02BDFBA-388D-426B-8FAE-B4E6891E07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53517A6-8EAD-4A87-8697-DAF98C3BCDEE}" type="datetimeFigureOut">
              <a:rPr lang="en-US" smtClean="0"/>
              <a:pPr/>
              <a:t>4/20/2015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LmUhT9QOl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Chapter 13 – Westward Expansion</a:t>
            </a:r>
            <a:br>
              <a:rPr lang="en-US" sz="3200" dirty="0" smtClean="0"/>
            </a:br>
            <a:r>
              <a:rPr lang="en-US" sz="3200" dirty="0" smtClean="0"/>
              <a:t>Section 3: California and the Southwest</a:t>
            </a:r>
            <a:endParaRPr lang="en-US" sz="3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1371600"/>
            <a:ext cx="2018784" cy="26670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19600" y="1447800"/>
            <a:ext cx="3657600" cy="5105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 smtClean="0"/>
              <a:t>While reading</a:t>
            </a:r>
            <a:r>
              <a:rPr lang="en-US" sz="2000" b="1" dirty="0" smtClean="0"/>
              <a:t> </a:t>
            </a:r>
            <a:r>
              <a:rPr lang="en-US" sz="2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California and the Southwest</a:t>
            </a:r>
            <a:r>
              <a:rPr lang="en-US" sz="2000" dirty="0" smtClean="0"/>
              <a:t>, you will focus on the following </a:t>
            </a:r>
            <a:r>
              <a:rPr lang="en-US" sz="2000" b="1" i="1" dirty="0" smtClean="0">
                <a:solidFill>
                  <a:srgbClr val="92D050"/>
                </a:solidFill>
              </a:rPr>
              <a:t>Objectives</a:t>
            </a:r>
            <a:r>
              <a:rPr lang="en-US" sz="2000" dirty="0" smtClean="0"/>
              <a:t>:</a:t>
            </a:r>
          </a:p>
          <a:p>
            <a:r>
              <a:rPr lang="en-US" sz="2000" dirty="0" smtClean="0">
                <a:solidFill>
                  <a:srgbClr val="92D050"/>
                </a:solidFill>
              </a:rPr>
              <a:t>Why did Americans begin to take an interest in the New Mexico Territory in the 1840s?</a:t>
            </a:r>
          </a:p>
          <a:p>
            <a:r>
              <a:rPr lang="en-US" sz="2000" dirty="0" smtClean="0">
                <a:solidFill>
                  <a:srgbClr val="92D050"/>
                </a:solidFill>
              </a:rPr>
              <a:t>Describe life for </a:t>
            </a:r>
            <a:r>
              <a:rPr lang="en-US" sz="2000" smtClean="0">
                <a:solidFill>
                  <a:srgbClr val="92D050"/>
                </a:solidFill>
              </a:rPr>
              <a:t>the Native </a:t>
            </a:r>
            <a:r>
              <a:rPr lang="en-US" sz="2000" dirty="0" smtClean="0">
                <a:solidFill>
                  <a:srgbClr val="92D050"/>
                </a:solidFill>
              </a:rPr>
              <a:t>Americans on California’s missions and ranches.</a:t>
            </a:r>
          </a:p>
          <a:p>
            <a:r>
              <a:rPr lang="en-US" sz="2000" dirty="0" smtClean="0">
                <a:solidFill>
                  <a:srgbClr val="92D050"/>
                </a:solidFill>
              </a:rPr>
              <a:t>Why did many Americans support the idea of western expansion in the 1840s?</a:t>
            </a:r>
          </a:p>
          <a:p>
            <a:r>
              <a:rPr lang="en-US" sz="1600" dirty="0">
                <a:solidFill>
                  <a:srgbClr val="92D050"/>
                </a:solidFill>
                <a:hlinkClick r:id="rId3"/>
              </a:rPr>
              <a:t>https://</a:t>
            </a:r>
            <a:r>
              <a:rPr lang="en-US" sz="1600" dirty="0" smtClean="0">
                <a:solidFill>
                  <a:srgbClr val="92D050"/>
                </a:solidFill>
                <a:hlinkClick r:id="rId3"/>
              </a:rPr>
              <a:t>www.youtube.com/watch?v=YLmUhT9QOlE</a:t>
            </a:r>
            <a:endParaRPr lang="en-US" sz="1600" dirty="0" smtClean="0">
              <a:solidFill>
                <a:srgbClr val="92D050"/>
              </a:solidFill>
            </a:endParaRPr>
          </a:p>
          <a:p>
            <a:endParaRPr lang="en-US" sz="2000" dirty="0">
              <a:solidFill>
                <a:srgbClr val="92D05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373086" y="1752600"/>
            <a:ext cx="2100252" cy="17373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399" y="4191000"/>
            <a:ext cx="3910427" cy="2486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181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191</TotalTime>
  <Words>66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Chapter 13 – Westward Expansion Section 3: California and the Southwest</vt:lpstr>
    </vt:vector>
  </TitlesOfParts>
  <Company>Little Silver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– Westward Expansion Section 3: California and the Southwest</dc:title>
  <dc:creator>Largiader, Moira</dc:creator>
  <cp:lastModifiedBy>mlargiader</cp:lastModifiedBy>
  <cp:revision>5</cp:revision>
  <dcterms:created xsi:type="dcterms:W3CDTF">2015-03-25T19:48:16Z</dcterms:created>
  <dcterms:modified xsi:type="dcterms:W3CDTF">2015-04-20T13:30:07Z</dcterms:modified>
</cp:coreProperties>
</file>