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486-685A-4315-A5F5-8A1D2967CBAC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389-E308-4887-A5BF-3D86D3E5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486-685A-4315-A5F5-8A1D2967CBAC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389-E308-4887-A5BF-3D86D3E5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486-685A-4315-A5F5-8A1D2967CBAC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389-E308-4887-A5BF-3D86D3E5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486-685A-4315-A5F5-8A1D2967CBAC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389-E308-4887-A5BF-3D86D3E5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486-685A-4315-A5F5-8A1D2967CBAC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389-E308-4887-A5BF-3D86D3E5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486-685A-4315-A5F5-8A1D2967CBAC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389-E308-4887-A5BF-3D86D3E5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486-685A-4315-A5F5-8A1D2967CBAC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389-E308-4887-A5BF-3D86D3E5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486-685A-4315-A5F5-8A1D2967CBAC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389-E308-4887-A5BF-3D86D3E5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486-685A-4315-A5F5-8A1D2967CBAC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389-E308-4887-A5BF-3D86D3E5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486-685A-4315-A5F5-8A1D2967CBAC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389-E308-4887-A5BF-3D86D3E5B8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486-685A-4315-A5F5-8A1D2967CBAC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77389-E308-4887-A5BF-3D86D3E5B8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2D77389-E308-4887-A5BF-3D86D3E5B85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B03B486-685A-4315-A5F5-8A1D2967CBAC}" type="datetimeFigureOut">
              <a:rPr lang="en-US" smtClean="0"/>
              <a:t>3/25/2015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13fnQcw4Rc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Chapter 13 – Westward Expansion</a:t>
            </a:r>
            <a:br>
              <a:rPr lang="en-US" sz="3200" dirty="0" smtClean="0"/>
            </a:br>
            <a:r>
              <a:rPr lang="en-US" sz="3200" dirty="0" smtClean="0"/>
              <a:t>Section 4: The Mexican War</a:t>
            </a:r>
            <a:endParaRPr lang="en-US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71600"/>
            <a:ext cx="2514600" cy="22098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516940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400" dirty="0" smtClean="0"/>
              <a:t>While reading </a:t>
            </a:r>
            <a:r>
              <a:rPr lang="en-US" sz="2400" b="1" i="1" dirty="0" smtClean="0">
                <a:solidFill>
                  <a:srgbClr val="FFC000"/>
                </a:solidFill>
              </a:rPr>
              <a:t>The Mexican War</a:t>
            </a:r>
            <a:r>
              <a:rPr lang="en-US" sz="2400" dirty="0" smtClean="0"/>
              <a:t>, you will focus on the following </a:t>
            </a:r>
            <a:r>
              <a:rPr lang="en-US" sz="2400" b="1" i="1" dirty="0" smtClean="0">
                <a:solidFill>
                  <a:schemeClr val="accent5"/>
                </a:solidFill>
              </a:rPr>
              <a:t>Objectives</a:t>
            </a:r>
            <a:r>
              <a:rPr lang="en-US" sz="2400" dirty="0" smtClean="0"/>
              <a:t>:</a:t>
            </a:r>
          </a:p>
          <a:p>
            <a:r>
              <a:rPr lang="en-US" sz="2400" dirty="0" smtClean="0">
                <a:solidFill>
                  <a:schemeClr val="accent5"/>
                </a:solidFill>
              </a:rPr>
              <a:t>How did the United States gain Oregon and Texas?</a:t>
            </a:r>
          </a:p>
          <a:p>
            <a:r>
              <a:rPr lang="en-US" sz="2400" dirty="0" smtClean="0">
                <a:solidFill>
                  <a:schemeClr val="accent5"/>
                </a:solidFill>
              </a:rPr>
              <a:t>What were the causes and results of the Mexican War?</a:t>
            </a:r>
          </a:p>
          <a:p>
            <a:r>
              <a:rPr lang="en-US" sz="2400" dirty="0" smtClean="0">
                <a:solidFill>
                  <a:schemeClr val="accent5"/>
                </a:solidFill>
              </a:rPr>
              <a:t>How did a mix of cultures shape California and the Southwest?</a:t>
            </a:r>
          </a:p>
          <a:p>
            <a:r>
              <a:rPr lang="en-US" sz="1600" dirty="0">
                <a:solidFill>
                  <a:schemeClr val="accent5"/>
                </a:solidFill>
                <a:hlinkClick r:id="rId3"/>
              </a:rPr>
              <a:t>https://</a:t>
            </a:r>
            <a:r>
              <a:rPr lang="en-US" sz="1600" dirty="0" smtClean="0">
                <a:solidFill>
                  <a:schemeClr val="accent5"/>
                </a:solidFill>
                <a:hlinkClick r:id="rId3"/>
              </a:rPr>
              <a:t>www.youtube.com/watch?v=n13fnQcw4Rc</a:t>
            </a:r>
            <a:endParaRPr lang="en-US" sz="1600" dirty="0" smtClean="0">
              <a:solidFill>
                <a:schemeClr val="accent5"/>
              </a:solidFill>
            </a:endParaRPr>
          </a:p>
          <a:p>
            <a:pPr marL="114300" indent="0">
              <a:buNone/>
            </a:pPr>
            <a:endParaRPr lang="en-US" sz="2000" dirty="0">
              <a:solidFill>
                <a:schemeClr val="accent5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038600"/>
            <a:ext cx="4267200" cy="26974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371600"/>
            <a:ext cx="1600200" cy="239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1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</TotalTime>
  <Words>55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Chapter 13 – Westward Expansion Section 4: The Mexican War</vt:lpstr>
    </vt:vector>
  </TitlesOfParts>
  <Company>Little Silver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– Westward Expansion Section 4: The Mexican War</dc:title>
  <dc:creator>Largiader, Moira</dc:creator>
  <cp:lastModifiedBy>Largiader, Moira</cp:lastModifiedBy>
  <cp:revision>4</cp:revision>
  <dcterms:created xsi:type="dcterms:W3CDTF">2015-03-25T20:21:34Z</dcterms:created>
  <dcterms:modified xsi:type="dcterms:W3CDTF">2015-03-25T21:09:53Z</dcterms:modified>
</cp:coreProperties>
</file>