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0E577B-161B-43C9-8D60-19C37559FF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3DE8F27-189A-4A52-A71F-CB49205F066D}" type="datetimeFigureOut">
              <a:rPr lang="en-US" smtClean="0"/>
              <a:t>3/25/2015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alamo/videos/deconstructing-history-alamo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Chapter 13 – Westward Expansion</a:t>
            </a:r>
            <a:br>
              <a:rPr lang="en-US" sz="3200" dirty="0" smtClean="0"/>
            </a:br>
            <a:r>
              <a:rPr lang="en-US" sz="3200" dirty="0" smtClean="0"/>
              <a:t>Sect. 2 – The Republic of Texas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22400"/>
            <a:ext cx="1479550" cy="201295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34044" y="1536192"/>
            <a:ext cx="3995556" cy="509320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 smtClean="0"/>
              <a:t>While reading </a:t>
            </a:r>
            <a:r>
              <a:rPr lang="en-US" sz="2000" b="1" i="1" dirty="0" smtClean="0">
                <a:solidFill>
                  <a:srgbClr val="FF0000"/>
                </a:solidFill>
              </a:rPr>
              <a:t>The Republic of Texas</a:t>
            </a:r>
            <a:r>
              <a:rPr lang="en-US" sz="2000" b="1" i="1" dirty="0" smtClean="0"/>
              <a:t>, </a:t>
            </a:r>
            <a:r>
              <a:rPr lang="en-US" sz="2000" dirty="0" smtClean="0"/>
              <a:t>you will focus on the following </a:t>
            </a:r>
            <a:r>
              <a:rPr lang="en-US" sz="2000" b="1" i="1" dirty="0" smtClean="0">
                <a:solidFill>
                  <a:srgbClr val="0070C0"/>
                </a:solidFill>
              </a:rPr>
              <a:t>Objectives: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Why were there problems/conflicts between Americans who had settled in Texas and the Mexican government?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How did Texas gain its independence form Mexico?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How did the siege at the Alamo affect the Texans?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What were the challenges faced by the newly established Lone Star Republic?</a:t>
            </a:r>
          </a:p>
          <a:p>
            <a:r>
              <a:rPr lang="en-US" sz="17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en-US" sz="1700" dirty="0" smtClean="0">
                <a:solidFill>
                  <a:srgbClr val="0070C0"/>
                </a:solidFill>
                <a:hlinkClick r:id="rId3"/>
              </a:rPr>
              <a:t>www.history.com/topics/alamo/videos/deconstructing-history-alamo</a:t>
            </a:r>
            <a:endParaRPr lang="en-US" sz="1700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en-US" sz="1700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46" y="3810000"/>
            <a:ext cx="2590800" cy="2667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00200"/>
            <a:ext cx="2024244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0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431</TotalTime>
  <Words>72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Chapter 13 – Westward Expansion Sect. 2 – The Republic of Texas</vt:lpstr>
    </vt:vector>
  </TitlesOfParts>
  <Company>Little Silver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Westward Expansion Sect. 2 – The Republic of Texas</dc:title>
  <dc:creator>Largiader, Moira</dc:creator>
  <cp:lastModifiedBy>Largiader, Moira</cp:lastModifiedBy>
  <cp:revision>6</cp:revision>
  <dcterms:created xsi:type="dcterms:W3CDTF">2015-03-25T13:58:56Z</dcterms:created>
  <dcterms:modified xsi:type="dcterms:W3CDTF">2015-03-25T21:10:46Z</dcterms:modified>
</cp:coreProperties>
</file>