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817-413B-429C-B4F5-142CBFDDA602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BA9E-7B7F-4836-8A72-CAE9DBC01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817-413B-429C-B4F5-142CBFDDA602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BA9E-7B7F-4836-8A72-CAE9DBC01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817-413B-429C-B4F5-142CBFDDA602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BA9E-7B7F-4836-8A72-CAE9DBC01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817-413B-429C-B4F5-142CBFDDA602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BA9E-7B7F-4836-8A72-CAE9DBC01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817-413B-429C-B4F5-142CBFDDA602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BA9E-7B7F-4836-8A72-CAE9DBC01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817-413B-429C-B4F5-142CBFDDA602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BA9E-7B7F-4836-8A72-CAE9DBC01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817-413B-429C-B4F5-142CBFDDA602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BA9E-7B7F-4836-8A72-CAE9DBC01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817-413B-429C-B4F5-142CBFDDA602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BA9E-7B7F-4836-8A72-CAE9DBC01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817-413B-429C-B4F5-142CBFDDA602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BA9E-7B7F-4836-8A72-CAE9DBC01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817-413B-429C-B4F5-142CBFDDA602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BA9E-7B7F-4836-8A72-CAE9DBC018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817-413B-429C-B4F5-142CBFDDA602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2BA9E-7B7F-4836-8A72-CAE9DBC018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02BA9E-7B7F-4836-8A72-CAE9DBC018F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9F66817-413B-429C-B4F5-142CBFDDA602}" type="datetimeFigureOut">
              <a:rPr lang="en-US" smtClean="0"/>
              <a:t>3/25/2015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i9i4agGmkw&amp;feature=relate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Chapter 13 – Westward Expansion</a:t>
            </a:r>
            <a:br>
              <a:rPr lang="en-US" sz="3200" dirty="0" smtClean="0"/>
            </a:br>
            <a:r>
              <a:rPr lang="en-US" sz="3200" dirty="0" smtClean="0"/>
              <a:t>Section 5: Americans Rush West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19335"/>
            <a:ext cx="2144720" cy="119314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3733800" cy="518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/>
              <a:t>While reading </a:t>
            </a:r>
            <a:r>
              <a:rPr lang="en-US" sz="2000" b="1" i="1" dirty="0" smtClean="0">
                <a:solidFill>
                  <a:srgbClr val="00B050"/>
                </a:solidFill>
              </a:rPr>
              <a:t>Americans </a:t>
            </a:r>
            <a:r>
              <a:rPr lang="en-US" sz="2000" b="1" i="1" dirty="0">
                <a:solidFill>
                  <a:srgbClr val="00B050"/>
                </a:solidFill>
              </a:rPr>
              <a:t>R</a:t>
            </a:r>
            <a:r>
              <a:rPr lang="en-US" sz="2000" b="1" i="1" dirty="0" smtClean="0">
                <a:solidFill>
                  <a:srgbClr val="00B050"/>
                </a:solidFill>
              </a:rPr>
              <a:t>ush West</a:t>
            </a:r>
            <a:r>
              <a:rPr lang="en-US" sz="2000" dirty="0" smtClean="0"/>
              <a:t>, you will focus on the following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Objectives</a:t>
            </a:r>
            <a:r>
              <a:rPr lang="en-US" sz="2000" dirty="0" smtClean="0"/>
              <a:t>: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Why did the Mormons decide to move to Utah Territory?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How did the Gold Rush Affect life in California?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What were the main groups of people, in addition to white Americans, who moved into the new state of California, and what obstacles did they face?</a:t>
            </a:r>
          </a:p>
          <a:p>
            <a:r>
              <a:rPr lang="en-US" sz="1600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https://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www.youtube.com/watch?v=Oi9i4agGmkw&amp;feature=related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14300" indent="0">
              <a:buNone/>
            </a:pPr>
            <a:endParaRPr lang="en-US" sz="17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21" y="2984429"/>
            <a:ext cx="2971800" cy="16287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1657350" cy="14668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613173"/>
            <a:ext cx="4572000" cy="211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0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</TotalTime>
  <Words>73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Chapter 13 – Westward Expansion Section 5: Americans Rush West</vt:lpstr>
    </vt:vector>
  </TitlesOfParts>
  <Company>Little Silver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– Westward Expansion Section 5: Americans Rush West</dc:title>
  <dc:creator>Largiader, Moira</dc:creator>
  <cp:lastModifiedBy>Largiader, Moira</cp:lastModifiedBy>
  <cp:revision>3</cp:revision>
  <dcterms:created xsi:type="dcterms:W3CDTF">2015-03-25T20:41:17Z</dcterms:created>
  <dcterms:modified xsi:type="dcterms:W3CDTF">2015-03-25T21:09:33Z</dcterms:modified>
</cp:coreProperties>
</file>