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014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1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476355279375843"/>
          <c:y val="0.13894805727518905"/>
          <c:w val="0.34360827307499997"/>
          <c:h val="0.6893403171616602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Grade Set-Up</c:v>
                </c:pt>
              </c:strCache>
            </c:strRef>
          </c:tx>
          <c:dPt>
            <c:idx val="0"/>
            <c:bubble3D val="0"/>
            <c:spPr>
              <a:solidFill>
                <a:srgbClr val="FAAF6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14-4774-879E-3879600ABF6A}"/>
              </c:ext>
            </c:extLst>
          </c:dPt>
          <c:dPt>
            <c:idx val="1"/>
            <c:bubble3D val="0"/>
            <c:spPr>
              <a:solidFill>
                <a:srgbClr val="D4284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14-4774-879E-3879600ABF6A}"/>
              </c:ext>
            </c:extLst>
          </c:dPt>
          <c:dPt>
            <c:idx val="2"/>
            <c:bubble3D val="0"/>
            <c:spPr>
              <a:solidFill>
                <a:srgbClr val="74D1F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14-4774-879E-3879600ABF6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14-4774-879E-3879600ABF6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14-4774-879E-3879600ABF6A}"/>
                </c:ext>
              </c:extLst>
            </c:dLbl>
            <c:dLbl>
              <c:idx val="1"/>
              <c:layout>
                <c:manualLayout>
                  <c:x val="-8.5739398094637181E-2"/>
                  <c:y val="-0.173674429883814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25</a:t>
                    </a:r>
                  </a:p>
                  <a:p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14-4774-879E-3879600ABF6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50</a:t>
                    </a:r>
                  </a:p>
                  <a:p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14-4774-879E-3879600ABF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Classwork/Follow-up work</c:v>
                </c:pt>
                <c:pt idx="1">
                  <c:v>Quizzes</c:v>
                </c:pt>
                <c:pt idx="2">
                  <c:v>Tests/Projects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414-4774-879E-3879600ABF6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"/>
          <c:y val="0.16026425109845396"/>
          <c:w val="0.53876456219466362"/>
          <c:h val="0.794566738111139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7E9C9-9683-4C18-9866-3756584E7F05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BC2B1-4175-4858-AC55-41263655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4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8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6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14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7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3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1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7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4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0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9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7079-AEE6-4800-A2C3-6E5897FF7E2A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472C8-8FEB-4575-8095-34133F2ED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21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4290" y="1279639"/>
            <a:ext cx="3627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7</a:t>
            </a:r>
            <a:r>
              <a:rPr lang="en-US" sz="2000" b="1" baseline="30000" dirty="0">
                <a:latin typeface="Century Gothic" panose="020B0502020202020204" pitchFamily="34" charset="0"/>
              </a:rPr>
              <a:t>th</a:t>
            </a:r>
            <a:r>
              <a:rPr lang="en-US" sz="2000" b="1" dirty="0">
                <a:latin typeface="Century Gothic" panose="020B0502020202020204" pitchFamily="34" charset="0"/>
              </a:rPr>
              <a:t> Grade Social Studies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562" y="2812093"/>
            <a:ext cx="362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2017 - 2018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705" y="5912671"/>
            <a:ext cx="3655837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latin typeface="Century Gothic" panose="020B0502020202020204" pitchFamily="34" charset="0"/>
              </a:rPr>
              <a:t>Be </a:t>
            </a:r>
            <a:r>
              <a:rPr lang="en-US" sz="1300" b="1" dirty="0">
                <a:latin typeface="Century Gothic" panose="020B0502020202020204" pitchFamily="34" charset="0"/>
              </a:rPr>
              <a:t>KIND</a:t>
            </a:r>
            <a:r>
              <a:rPr lang="en-US" sz="1300" dirty="0">
                <a:latin typeface="Century Gothic" panose="020B0502020202020204" pitchFamily="34" charset="0"/>
              </a:rPr>
              <a:t>, stay </a:t>
            </a:r>
            <a:r>
              <a:rPr lang="en-US" sz="1300" b="1" dirty="0">
                <a:latin typeface="Century Gothic" panose="020B0502020202020204" pitchFamily="34" charset="0"/>
              </a:rPr>
              <a:t>ENGAGED</a:t>
            </a:r>
            <a:r>
              <a:rPr lang="en-US" sz="1300" dirty="0">
                <a:latin typeface="Century Gothic" panose="020B0502020202020204" pitchFamily="34" charset="0"/>
              </a:rPr>
              <a:t>, &amp; work </a:t>
            </a:r>
            <a:r>
              <a:rPr lang="en-US" sz="1300" b="1" dirty="0">
                <a:latin typeface="Century Gothic" panose="020B0502020202020204" pitchFamily="34" charset="0"/>
              </a:rPr>
              <a:t>HARD</a:t>
            </a:r>
            <a:r>
              <a:rPr lang="en-US" sz="1300" dirty="0">
                <a:latin typeface="Century Gothic" panose="020B0502020202020204" pitchFamily="34" charset="0"/>
              </a:rPr>
              <a:t>.</a:t>
            </a:r>
          </a:p>
          <a:p>
            <a:r>
              <a:rPr lang="en-US" sz="1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LET’S STRIVE TO DEMONSTRATE </a:t>
            </a:r>
            <a:r>
              <a:rPr lang="en-US" sz="13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Tolerance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Cooperation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Respect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Compromise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Integrity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Courtesy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Hard Work</a:t>
            </a:r>
          </a:p>
          <a:p>
            <a:r>
              <a:rPr lang="en-US" sz="14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TOGETHER WE WILL BRING HARMONY TO OUR  CLASSROOM, NATION &amp; WORLD</a:t>
            </a:r>
            <a:r>
              <a:rPr lang="en-US" sz="12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b="1" dirty="0">
              <a:solidFill>
                <a:schemeClr val="accent5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441" y="8812811"/>
            <a:ext cx="361879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Academic dishonesty will NOT be tolerated under any circumstances. Cheating, copying, or plagiarism of any form will result in failure of the assignment, disciplinary referral, and parent contact.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24755" y="4102895"/>
            <a:ext cx="3959063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solidFill>
                  <a:schemeClr val="accent5"/>
                </a:solidFill>
                <a:latin typeface="Century Gothic" panose="020B0502020202020204" pitchFamily="34" charset="0"/>
              </a:rPr>
              <a:t>We will be studying US History from 1754 (The French &amp; Indian War) through the 1870’s (Reconstruction). We will take notes and study timelines &amp; maps. We’ll engage in critical thinking/reading/writing, as well as class discussions &amp; debates. We will also keep abreast of current events!  So… STAY TUNED!!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08465" y="4170988"/>
            <a:ext cx="119877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/>
                </a:solidFill>
                <a:latin typeface="Century Gothic" panose="020B0502020202020204" pitchFamily="34" charset="0"/>
              </a:rPr>
              <a:t>Pen, pencil,</a:t>
            </a:r>
          </a:p>
          <a:p>
            <a:r>
              <a:rPr lang="en-US" sz="1300" dirty="0">
                <a:solidFill>
                  <a:schemeClr val="bg1"/>
                </a:solidFill>
                <a:latin typeface="Century Gothic" panose="020B0502020202020204" pitchFamily="34" charset="0"/>
              </a:rPr>
              <a:t> colored pencils when needed.</a:t>
            </a:r>
          </a:p>
        </p:txBody>
      </p:sp>
      <p:sp>
        <p:nvSpPr>
          <p:cNvPr id="12" name="TextBox 11"/>
          <p:cNvSpPr txBox="1"/>
          <p:nvPr/>
        </p:nvSpPr>
        <p:spPr>
          <a:xfrm rot="21029008">
            <a:off x="2660848" y="3949690"/>
            <a:ext cx="119877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entury Gothic" panose="020B0502020202020204" pitchFamily="34" charset="0"/>
              </a:rPr>
              <a:t>2 folders to store notes in.</a:t>
            </a:r>
          </a:p>
        </p:txBody>
      </p:sp>
      <p:sp>
        <p:nvSpPr>
          <p:cNvPr id="13" name="TextBox 12"/>
          <p:cNvSpPr txBox="1"/>
          <p:nvPr/>
        </p:nvSpPr>
        <p:spPr>
          <a:xfrm rot="21083521">
            <a:off x="299051" y="4032780"/>
            <a:ext cx="11368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latin typeface="Century Gothic" panose="020B0502020202020204" pitchFamily="34" charset="0"/>
              </a:rPr>
              <a:t>A binder  to keep track of notes and work.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343686324"/>
              </p:ext>
            </p:extLst>
          </p:nvPr>
        </p:nvGraphicFramePr>
        <p:xfrm>
          <a:off x="3956153" y="7313878"/>
          <a:ext cx="4257600" cy="2603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956153" y="2295793"/>
            <a:ext cx="356432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5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1500" b="1" dirty="0">
                <a:latin typeface="Century Gothic" panose="020B0502020202020204" pitchFamily="34" charset="0"/>
              </a:rPr>
              <a:t>Room: 26 </a:t>
            </a:r>
          </a:p>
          <a:p>
            <a:pPr algn="ctr"/>
            <a:r>
              <a:rPr lang="en-US" sz="1500" b="1" dirty="0">
                <a:latin typeface="Century Gothic" panose="020B0502020202020204" pitchFamily="34" charset="0"/>
              </a:rPr>
              <a:t>Email: mlargiader@littlesilverschools.org</a:t>
            </a:r>
          </a:p>
          <a:p>
            <a:pPr algn="ctr"/>
            <a:endParaRPr lang="en-US" sz="15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74594" y="2014487"/>
            <a:ext cx="359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Mrs. Largiader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96D349-66D3-4F46-9B2B-33CDA7D45012}"/>
              </a:ext>
            </a:extLst>
          </p:cNvPr>
          <p:cNvSpPr txBox="1"/>
          <p:nvPr/>
        </p:nvSpPr>
        <p:spPr>
          <a:xfrm>
            <a:off x="4648841" y="6746582"/>
            <a:ext cx="284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Grade Set-up </a:t>
            </a:r>
          </a:p>
        </p:txBody>
      </p:sp>
    </p:spTree>
    <p:extLst>
      <p:ext uri="{BB962C8B-B14F-4D97-AF65-F5344CB8AC3E}">
        <p14:creationId xmlns:p14="http://schemas.microsoft.com/office/powerpoint/2010/main" val="2427595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185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ORGANIZATION!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Gross</dc:creator>
  <cp:lastModifiedBy>Moira Largiader</cp:lastModifiedBy>
  <cp:revision>24</cp:revision>
  <dcterms:created xsi:type="dcterms:W3CDTF">2016-07-24T18:58:11Z</dcterms:created>
  <dcterms:modified xsi:type="dcterms:W3CDTF">2017-08-16T21:23:25Z</dcterms:modified>
</cp:coreProperties>
</file>